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6"/>
  </p:notesMasterIdLst>
  <p:sldIdLst>
    <p:sldId id="576" r:id="rId2"/>
    <p:sldId id="564" r:id="rId3"/>
    <p:sldId id="572" r:id="rId4"/>
    <p:sldId id="573" r:id="rId5"/>
    <p:sldId id="574" r:id="rId6"/>
    <p:sldId id="575" r:id="rId7"/>
    <p:sldId id="590" r:id="rId8"/>
    <p:sldId id="567" r:id="rId9"/>
    <p:sldId id="581" r:id="rId10"/>
    <p:sldId id="579" r:id="rId11"/>
    <p:sldId id="568" r:id="rId12"/>
    <p:sldId id="580" r:id="rId13"/>
    <p:sldId id="571" r:id="rId14"/>
    <p:sldId id="5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81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4" autoAdjust="0"/>
    <p:restoredTop sz="91677" autoAdjust="0"/>
  </p:normalViewPr>
  <p:slideViewPr>
    <p:cSldViewPr snapToGrid="0">
      <p:cViewPr varScale="1">
        <p:scale>
          <a:sx n="98" d="100"/>
          <a:sy n="98" d="100"/>
        </p:scale>
        <p:origin x="9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03/03/2025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C8F7-FF71-4F25-A9C3-008D9FDA093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37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03/03/2025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03/03/2025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03/03/2025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696" y="2938106"/>
            <a:ext cx="8911687" cy="1280890"/>
          </a:xfrm>
        </p:spPr>
        <p:txBody>
          <a:bodyPr/>
          <a:lstStyle/>
          <a:p>
            <a:r>
              <a:rPr lang="en-GB" dirty="0" smtClean="0"/>
              <a:t>1948 Election and Cold War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9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742" y="18636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The joys of beating the polls</a:t>
            </a:r>
            <a:endParaRPr lang="en-GB" dirty="0"/>
          </a:p>
        </p:txBody>
      </p:sp>
      <p:pic>
        <p:nvPicPr>
          <p:cNvPr id="1026" name="Picture 2" descr="Dewey Defeats Truman News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940"/>
            <a:ext cx="12062298" cy="63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15" y="116027"/>
            <a:ext cx="8911687" cy="854495"/>
          </a:xfrm>
        </p:spPr>
        <p:txBody>
          <a:bodyPr/>
          <a:lstStyle/>
          <a:p>
            <a:pPr algn="ctr"/>
            <a:r>
              <a:rPr lang="en-GB" dirty="0" smtClean="0"/>
              <a:t>Result….biggest surprise till Trump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4" y="994787"/>
            <a:ext cx="7422203" cy="57367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9396" y="4414112"/>
            <a:ext cx="1984442" cy="1468877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418890" y="924021"/>
            <a:ext cx="458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Truman wins college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 303, Rep 189,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Dixicrats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39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85" y="23249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35267" y="2282331"/>
            <a:ext cx="3573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Wins popular vote by 2m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…49% vote vs 45%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9711" y="3402224"/>
            <a:ext cx="42242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Democrats lose “Solid South”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time since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civl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war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….due to civil rights initiatives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592384" y="5649204"/>
            <a:ext cx="434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  Detroit (Michigan)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Chicago, Illinois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367" y="4825633"/>
            <a:ext cx="578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Dems lose NY…8% vote to Progressives</a:t>
            </a:r>
          </a:p>
        </p:txBody>
      </p:sp>
      <p:sp>
        <p:nvSpPr>
          <p:cNvPr id="3" name="Right Arrow 2"/>
          <p:cNvSpPr/>
          <p:nvPr/>
        </p:nvSpPr>
        <p:spPr>
          <a:xfrm rot="2521692" flipH="1" flipV="1">
            <a:off x="5577005" y="4519499"/>
            <a:ext cx="3014576" cy="4593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2418763" flipH="1" flipV="1">
            <a:off x="4565213" y="4751726"/>
            <a:ext cx="3625712" cy="4593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2" grpId="0"/>
      <p:bldP spid="3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35" y="21263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Election aftermath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314450"/>
            <a:ext cx="11441430" cy="4596772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Democrats regain control of house, Republicans the Senate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“Fair Deal” dies in committee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Cold war intensifies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US/UK agree to create “West Germany”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Japan and West Germany to be reindustrialised</a:t>
            </a:r>
          </a:p>
          <a:p>
            <a:pPr lvl="1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established April 1949 military alliance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Unamerican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Committee in Senate steps up pressure…spy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985" y="6273225"/>
            <a:ext cx="1118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Then on August 29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1949 something completely unexpected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489" y="101491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Russian Atomic bomb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7" y="777240"/>
            <a:ext cx="12217941" cy="69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3749" y="2719854"/>
            <a:ext cx="100253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Next talk34: USA during the 1950’s.. March 17th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Talk 35: The cold war during the 1950’s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01" y="252919"/>
            <a:ext cx="8911687" cy="749030"/>
          </a:xfrm>
        </p:spPr>
        <p:txBody>
          <a:bodyPr/>
          <a:lstStyle/>
          <a:p>
            <a:pPr algn="ctr"/>
            <a:r>
              <a:rPr lang="en-GB" dirty="0" smtClean="0"/>
              <a:t>1948 election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6" y="1381329"/>
            <a:ext cx="7286018" cy="5387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876" y="814040"/>
            <a:ext cx="362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Harry Truman 1882-1972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7291" y="555759"/>
            <a:ext cx="464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Missouri Grandparents slave owners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7519" y="4576581"/>
            <a:ext cx="471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International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…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yet ..decision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use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bomb..Marshall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Plan/ Berlin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Airlift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5872" y="1295210"/>
            <a:ext cx="4596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Kansas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City ‘machine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politics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elections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..competitive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thuggery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6164" y="2743200"/>
            <a:ext cx="3865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personal enrichment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…father in- law foreclosure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8180" y="5904437"/>
            <a:ext cx="471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Deal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reformer…use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government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help the people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36212" y="3695593"/>
            <a:ext cx="455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Voracious reader/ good pianist</a:t>
            </a:r>
          </a:p>
        </p:txBody>
      </p:sp>
    </p:spTree>
    <p:extLst>
      <p:ext uri="{BB962C8B-B14F-4D97-AF65-F5344CB8AC3E}">
        <p14:creationId xmlns:p14="http://schemas.microsoft.com/office/powerpoint/2010/main" val="3720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108" y="429557"/>
            <a:ext cx="8911687" cy="1280890"/>
          </a:xfrm>
        </p:spPr>
        <p:txBody>
          <a:bodyPr/>
          <a:lstStyle/>
          <a:p>
            <a:r>
              <a:rPr lang="en-GB" dirty="0" smtClean="0"/>
              <a:t>Truman quotes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335931"/>
            <a:ext cx="11627796" cy="545397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choice early in life was either to be a piano player in a whorehouse or a politician. To tell the truth, there's hardly a difference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can remember when a good politician had to be 75 percent ability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25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percent actor, but I can well see the day when the reverse could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true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pessimist is one who makes difficulties of his opportunities and an optimist is one who makes opportunities of his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must face the fact that peace must be built on power, as well as upon good will and good deeds.</a:t>
            </a:r>
          </a:p>
        </p:txBody>
      </p:sp>
    </p:spTree>
    <p:extLst>
      <p:ext uri="{BB962C8B-B14F-4D97-AF65-F5344CB8AC3E}">
        <p14:creationId xmlns:p14="http://schemas.microsoft.com/office/powerpoint/2010/main" val="10953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474" y="16691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Truman and race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67" y="1170562"/>
            <a:ext cx="10455580" cy="488977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27 year old farmer “</a:t>
            </a:r>
            <a:r>
              <a:rPr lang="en-GB" sz="24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think one man is just as good as another so long as he’s honest and decent and not a nigger or a Chinaman… I am strongly of the opinion that </a:t>
            </a:r>
            <a:r>
              <a:rPr lang="en-GB" sz="2400" dirty="0" err="1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negros</a:t>
            </a:r>
            <a:r>
              <a:rPr lang="en-GB" sz="24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(sic) ought to be in Africa, yellow men in Asia and white men in Europe and America</a:t>
            </a:r>
            <a:r>
              <a:rPr lang="en-GB" sz="24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GB" sz="2400" dirty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Remains white supremacist/ uses racist words  but views change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65…as President after lynching of black GI’s in uniform 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“My stomach turned over when I learned that Negro soldiers, just back from overseas, were being dumped out of army trucks in Mississippi and beaten,” Truman said. “Whatever my inclinations as a native of Missouri might have been, as president I know this is bad. I shall fight to end evils like this.”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2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04" y="79360"/>
            <a:ext cx="10894979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Executive Order 9981..ending discrimination in military ..1948….army resists…not in effect till 1954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1274323"/>
            <a:ext cx="11922362" cy="55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00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Election campaign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89" y="593388"/>
            <a:ext cx="12140119" cy="6070059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Truman seeks second (full) term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offers “Fair Deal”: the politics of abundance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Compulsory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national health insurance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plan/ guaranteed jobs scheme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Seeks minority support: Northern blacks…Civil Rights/ Jews ..new state of Israel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Fear of communism drives election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Truman introduces Loyalty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Oath….all Federal employees…3,000 out of 1 million terminated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Sets up Central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Intelligence: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Democratic Party splits over civil rights and anti communism</a:t>
            </a:r>
          </a:p>
          <a:p>
            <a:pPr lvl="1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Dixiecrats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(White Supremacists0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….replace Democrats 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South: no ”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Solid South”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Party …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splits northern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vote..liberal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7064" y="5223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9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976" y="39275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Truman appears doomed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367" y="1527242"/>
            <a:ext cx="11014288" cy="533075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Republicans pick Thomas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Dewey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…..Progressive Conservative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…..Election result obvious…say nothing but platitudes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…….”You know your future is still ahead of you” !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 feed off strikes of 1946: pass anti union “Taft Hartley” law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Bans closed shops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Right to Work (i.e. no union) States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Truman vetoes bill but Senate overrides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Truman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…”the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 who lost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China”,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Marshal/ FDR Russian “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dupe , pro union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243" y="428017"/>
            <a:ext cx="10732851" cy="1280890"/>
          </a:xfrm>
        </p:spPr>
        <p:txBody>
          <a:bodyPr/>
          <a:lstStyle/>
          <a:p>
            <a:r>
              <a:rPr lang="en-GB" dirty="0" smtClean="0"/>
              <a:t>The campaign: a forgone conclusion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9" y="1254868"/>
            <a:ext cx="11935839" cy="570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68" y="0"/>
            <a:ext cx="9955755" cy="1280890"/>
          </a:xfrm>
        </p:spPr>
        <p:txBody>
          <a:bodyPr/>
          <a:lstStyle/>
          <a:p>
            <a:pPr algn="ctr"/>
            <a:r>
              <a:rPr lang="en-GB" dirty="0" smtClean="0"/>
              <a:t>Truman “road show”: Bess and Margaret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770664" y="2634165"/>
            <a:ext cx="51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Margaret only daughter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…opera singer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…Truman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promotes to major opera houses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…considered good, not great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8610" y="700831"/>
            <a:ext cx="530741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Truman a family man: “Three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things ruin a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power, money,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I never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wanted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power. I never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money,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only woman in my life is up at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house right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 .. married 55 years!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396" y="4180116"/>
            <a:ext cx="5363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Truman 1948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aggressive campaign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Speech by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Harry “Give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Hell Harry”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…song by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Margaret/ …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duet Harry &amp; Margaret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…then “meet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Boss”..Bess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990" y="5585431"/>
            <a:ext cx="4709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Margaret marries….successful writer of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Murder mysteries (“murder in Havana”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“murder at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CIA…murder at Pentagon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Murder at Congress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6" y="1483112"/>
            <a:ext cx="6447619" cy="5374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3012" y="909866"/>
            <a:ext cx="4853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Margaret Truman 1924-2008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71695</TotalTime>
  <Words>733</Words>
  <Application>Microsoft Office PowerPoint</Application>
  <PresentationFormat>Widescreen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1948 Election and Cold War</vt:lpstr>
      <vt:lpstr>1948 election</vt:lpstr>
      <vt:lpstr>Truman quotes</vt:lpstr>
      <vt:lpstr>Truman and race</vt:lpstr>
      <vt:lpstr>Executive Order 9981..ending discrimination in military ..1948….army resists…not in effect till 1954</vt:lpstr>
      <vt:lpstr>Election campaign</vt:lpstr>
      <vt:lpstr>Truman appears doomed</vt:lpstr>
      <vt:lpstr>The campaign: a forgone conclusion</vt:lpstr>
      <vt:lpstr>Truman “road show”: Bess and Margaret</vt:lpstr>
      <vt:lpstr>The joys of beating the polls</vt:lpstr>
      <vt:lpstr>Result….biggest surprise till Trump </vt:lpstr>
      <vt:lpstr>Election aftermath</vt:lpstr>
      <vt:lpstr>Russian Atomic bomb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2038</cp:revision>
  <dcterms:created xsi:type="dcterms:W3CDTF">2023-02-02T12:46:22Z</dcterms:created>
  <dcterms:modified xsi:type="dcterms:W3CDTF">2025-03-03T18:08:40Z</dcterms:modified>
</cp:coreProperties>
</file>